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93" r:id="rId2"/>
    <p:sldId id="294" r:id="rId3"/>
    <p:sldId id="356" r:id="rId4"/>
    <p:sldId id="344" r:id="rId5"/>
    <p:sldId id="360" r:id="rId6"/>
    <p:sldId id="358" r:id="rId7"/>
    <p:sldId id="359" r:id="rId8"/>
    <p:sldId id="357" r:id="rId9"/>
    <p:sldId id="3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33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67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#5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Exploratory &amp; Analysis of </a:t>
            </a: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US Contagious Diseases 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Read into R a CSV file Containing US Contagious Diseases</a:t>
            </a:r>
          </a:p>
          <a:p>
            <a:r>
              <a:rPr lang="en-US" sz="2400" b="1" dirty="0"/>
              <a:t>	</a:t>
            </a:r>
            <a:endParaRPr lang="en-US" sz="1600" b="1" dirty="0"/>
          </a:p>
          <a:p>
            <a:r>
              <a:rPr lang="en-US" sz="2400" b="1" dirty="0"/>
              <a:t>2. Use R to Perform Initial Exploratory Analysis</a:t>
            </a:r>
          </a:p>
          <a:p>
            <a:endParaRPr lang="en-US" sz="2400" b="1" dirty="0"/>
          </a:p>
          <a:p>
            <a:r>
              <a:rPr lang="en-US" sz="2400" b="1" dirty="0"/>
              <a:t>3. Learn How to Utilize the Filter within R Studio to Assist in the Analysis</a:t>
            </a:r>
          </a:p>
          <a:p>
            <a:endParaRPr lang="en-US" sz="2400" b="1" dirty="0"/>
          </a:p>
          <a:p>
            <a:r>
              <a:rPr lang="en-US" sz="2400" b="1" dirty="0"/>
              <a:t>4. Write a Script to Calculate the Disease per State by the Highest Percentage Sick</a:t>
            </a:r>
          </a:p>
          <a:p>
            <a:endParaRPr lang="en-US" sz="2400" b="1" dirty="0"/>
          </a:p>
          <a:p>
            <a:r>
              <a:rPr lang="en-US" sz="2400" b="1" dirty="0"/>
              <a:t>5. Write the Analysis Data back to a CSV file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94385" y="-1353"/>
            <a:ext cx="81903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Statistical Analysis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2057400" y="2895427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777072" y="-39106"/>
            <a:ext cx="932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Highest Sick Percentage after Calculation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>
            <a:off x="2323070" y="1751205"/>
            <a:ext cx="1717589" cy="10537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BA4884-677C-4417-86C7-09042614F729}"/>
              </a:ext>
            </a:extLst>
          </p:cNvPr>
          <p:cNvCxnSpPr>
            <a:cxnSpLocks/>
          </p:cNvCxnSpPr>
          <p:nvPr/>
        </p:nvCxnSpPr>
        <p:spPr>
          <a:xfrm>
            <a:off x="2821461" y="3489480"/>
            <a:ext cx="1219198" cy="7488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3E74A8-48F4-420F-84A4-1278622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56" y="4535744"/>
            <a:ext cx="7532640" cy="34293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2CFC08-0BD4-4053-A5DA-964CBF2CD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73" y="2850527"/>
            <a:ext cx="10028253" cy="420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micha\AppData\Local\Temp\SNAGHTMLd79485b.PNG">
            <a:extLst>
              <a:ext uri="{FF2B5EF4-FFF2-40B4-BE49-F238E27FC236}">
                <a16:creationId xmlns:a16="http://schemas.microsoft.com/office/drawing/2014/main" id="{30694670-3E1F-4F38-810C-79314E10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73" y="826943"/>
            <a:ext cx="7439025" cy="7334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245834" y="0"/>
            <a:ext cx="98453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Each State’s Highest Percentage of Being Sick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F29CB-2D5C-4F70-9DEC-62EBFF30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97" y="2277292"/>
            <a:ext cx="5264619" cy="2897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016DE-A3F5-43C5-AF91-1C2FFA7B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138" y="2762915"/>
            <a:ext cx="4971653" cy="2690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CDFCD-30FE-4D8E-9CD8-DA6E6413F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17" y="897135"/>
            <a:ext cx="7544454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70E00-985F-4488-994D-FB2805EFD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891" y="1335787"/>
            <a:ext cx="7994073" cy="426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78A59F-6EC2-46D0-9465-5C3D5684C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569" y="1906517"/>
            <a:ext cx="2027096" cy="2209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7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445026" y="-42030"/>
            <a:ext cx="6827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Mean (MPLS) Graph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 flipH="1">
            <a:off x="7307362" y="1832391"/>
            <a:ext cx="1964726" cy="22020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5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506220" y="-12095"/>
            <a:ext cx="7815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Standard Deviation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CB1B-18B6-4409-A5F2-42EEE6EF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787" y="2381872"/>
            <a:ext cx="2958190" cy="3099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C:\Users\micha\AppData\Local\Temp\SNAGHTML48f9fae.PNG">
            <a:extLst>
              <a:ext uri="{FF2B5EF4-FFF2-40B4-BE49-F238E27FC236}">
                <a16:creationId xmlns:a16="http://schemas.microsoft.com/office/drawing/2014/main" id="{90652F37-B948-4192-88AB-B8A194D1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6" y="1339050"/>
            <a:ext cx="9829800" cy="8096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 flipH="1">
            <a:off x="7677214" y="1648512"/>
            <a:ext cx="2069760" cy="1894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A9BB9-FA03-4532-86B6-478CE6DB6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822" y="717552"/>
            <a:ext cx="7422523" cy="457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9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9525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the R Completed Analysis Data Back to a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735495" y="961878"/>
            <a:ext cx="9300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write.csv(Total_MPLS_Mean_SD_Aug_2016, "Total_MPLS_Mean_SD_Aug_2016.csv")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E1C7-B0D0-4DDA-95D3-348B2153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375" y="1568170"/>
            <a:ext cx="5340046" cy="37216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8792</TotalTime>
  <Words>118</Words>
  <Application>Microsoft Office PowerPoint</Application>
  <PresentationFormat>Widescreen</PresentationFormat>
  <Paragraphs>32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174</cp:revision>
  <dcterms:created xsi:type="dcterms:W3CDTF">2017-10-26T06:05:04Z</dcterms:created>
  <dcterms:modified xsi:type="dcterms:W3CDTF">2018-01-27T00:06:02Z</dcterms:modified>
</cp:coreProperties>
</file>